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2AAC72-AE2A-45AC-BF9F-3554FB19ECB2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Bili</a:t>
            </a:r>
            <a:r>
              <a:rPr lang="de-DE" dirty="0" smtClean="0"/>
              <a:t>-Reise </a:t>
            </a:r>
            <a:r>
              <a:rPr lang="de-DE" dirty="0" smtClean="0"/>
              <a:t>unserer </a:t>
            </a:r>
            <a:br>
              <a:rPr lang="de-DE" dirty="0" smtClean="0"/>
            </a:br>
            <a:r>
              <a:rPr lang="de-DE" dirty="0" smtClean="0"/>
              <a:t>8. </a:t>
            </a:r>
            <a:r>
              <a:rPr lang="de-DE" dirty="0" smtClean="0"/>
              <a:t>Klassen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Südengland in Gastfamilien </a:t>
            </a:r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Informationen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2400" dirty="0" smtClean="0">
                <a:solidFill>
                  <a:srgbClr val="0D0D0D"/>
                </a:solidFill>
              </a:rPr>
              <a:t> SET in Deutschland führender Veranstalter von Klassenfahrten nach England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2400" dirty="0" smtClean="0">
                <a:solidFill>
                  <a:srgbClr val="0D0D0D"/>
                </a:solidFill>
              </a:rPr>
              <a:t> Hochwertige Partner in Deutschland und England (Busunternehmen, Unterkünfte &amp; Family Organizer, Programm)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 Fahrt in modernen Reisebussen (alleinige Busnutzung) ab/bis Schule </a:t>
            </a:r>
          </a:p>
          <a:p>
            <a:r>
              <a:rPr lang="de-DE" sz="2400" dirty="0" smtClean="0"/>
              <a:t>Fährüberfahrt Calais-Dover-Calais </a:t>
            </a:r>
          </a:p>
          <a:p>
            <a:r>
              <a:rPr lang="de-DE" sz="2400" dirty="0" smtClean="0"/>
              <a:t>Übernachtungen inkl. Vollpension in englischen Gastfamilien </a:t>
            </a:r>
          </a:p>
          <a:p>
            <a:r>
              <a:rPr lang="de-DE" sz="2400" dirty="0" smtClean="0"/>
              <a:t>Evtl. ein Tagesausflug nach London </a:t>
            </a:r>
          </a:p>
          <a:p>
            <a:r>
              <a:rPr lang="de-DE" sz="2400" dirty="0" smtClean="0"/>
              <a:t>Eine Tagesfahrt in die nähere Umgebung </a:t>
            </a:r>
            <a:endParaRPr lang="de-DE" sz="2400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Unterbringung in Gastfamilien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Auswahl der Gastfamilien und regelmäßige Kontrolle durch SET Family Organizer vor Ort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Berücksichtigung vorab genannter Allergien, Krankheiten, besondere Essensvorschriften etc.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Unterbringung in 2er / 3er Gruppen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Ab ca. 18.30 Uhr sind die Kinder i.d.R. in den Familien (Ausgangszeiten bis einschließlich 14 Jahre sind vom Veranstalter nicht vorgesehen)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Bei Problemen: Ständiger Kontakt zum Family Organizer vor Ort (SET)</a:t>
            </a:r>
          </a:p>
          <a:p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 Reiseziel: Südengland </a:t>
            </a:r>
            <a:endParaRPr lang="de-DE" dirty="0"/>
          </a:p>
        </p:txBody>
      </p:sp>
      <p:pic>
        <p:nvPicPr>
          <p:cNvPr id="4" name="Bildplatzhalt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276872"/>
            <a:ext cx="5952000" cy="4077714"/>
          </a:xfrm>
        </p:spPr>
      </p:pic>
      <p:sp>
        <p:nvSpPr>
          <p:cNvPr id="5" name="Rechteck 4"/>
          <p:cNvSpPr/>
          <p:nvPr/>
        </p:nvSpPr>
        <p:spPr>
          <a:xfrm>
            <a:off x="467544" y="1916832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de-DE" altLang="de-DE" b="1" dirty="0" smtClean="0">
                <a:solidFill>
                  <a:srgbClr val="0D0D0D"/>
                </a:solidFill>
              </a:rPr>
              <a:t>Lage: </a:t>
            </a:r>
            <a:r>
              <a:rPr lang="de-DE" altLang="de-DE" dirty="0" smtClean="0">
                <a:solidFill>
                  <a:srgbClr val="0D0D0D"/>
                </a:solidFill>
              </a:rPr>
              <a:t>Südküste England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de-DE" altLang="de-DE" b="1" dirty="0" smtClean="0">
              <a:solidFill>
                <a:srgbClr val="0D0D0D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de-DE" altLang="de-DE" b="1" dirty="0" smtClean="0">
                <a:solidFill>
                  <a:srgbClr val="0D0D0D"/>
                </a:solidFill>
              </a:rPr>
              <a:t>Brighton </a:t>
            </a:r>
            <a:r>
              <a:rPr lang="de-DE" altLang="de-DE" b="1" dirty="0" smtClean="0">
                <a:solidFill>
                  <a:srgbClr val="0D0D0D"/>
                </a:solidFill>
              </a:rPr>
              <a:t>(</a:t>
            </a:r>
            <a:r>
              <a:rPr lang="de-DE" altLang="de-DE" b="1" dirty="0" err="1" smtClean="0">
                <a:solidFill>
                  <a:srgbClr val="0D0D0D"/>
                </a:solidFill>
              </a:rPr>
              <a:t>Newhaven</a:t>
            </a:r>
            <a:r>
              <a:rPr lang="de-DE" altLang="de-DE" b="1" dirty="0" smtClean="0">
                <a:solidFill>
                  <a:srgbClr val="0D0D0D"/>
                </a:solidFill>
              </a:rPr>
              <a:t>, </a:t>
            </a:r>
            <a:r>
              <a:rPr lang="de-DE" altLang="de-DE" b="1" dirty="0" err="1" smtClean="0">
                <a:solidFill>
                  <a:srgbClr val="0D0D0D"/>
                </a:solidFill>
              </a:rPr>
              <a:t>Seaford</a:t>
            </a:r>
            <a:r>
              <a:rPr lang="de-DE" altLang="de-DE" b="1" dirty="0" smtClean="0">
                <a:solidFill>
                  <a:srgbClr val="0D0D0D"/>
                </a:solidFill>
              </a:rPr>
              <a:t>, </a:t>
            </a:r>
            <a:r>
              <a:rPr lang="de-DE" altLang="de-DE" b="1" dirty="0" err="1" smtClean="0">
                <a:solidFill>
                  <a:srgbClr val="0D0D0D"/>
                </a:solidFill>
              </a:rPr>
              <a:t>Saltdean</a:t>
            </a:r>
            <a:r>
              <a:rPr lang="de-DE" altLang="de-DE" b="1" dirty="0" smtClean="0">
                <a:solidFill>
                  <a:srgbClr val="0D0D0D"/>
                </a:solidFill>
              </a:rPr>
              <a:t>, </a:t>
            </a:r>
            <a:r>
              <a:rPr lang="de-DE" altLang="de-DE" b="1" dirty="0" err="1" smtClean="0">
                <a:solidFill>
                  <a:srgbClr val="0D0D0D"/>
                </a:solidFill>
              </a:rPr>
              <a:t>Peacehaven</a:t>
            </a:r>
            <a:r>
              <a:rPr lang="de-DE" altLang="de-DE" b="1" dirty="0" smtClean="0">
                <a:solidFill>
                  <a:srgbClr val="0D0D0D"/>
                </a:solidFill>
              </a:rPr>
              <a:t>)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de-DE" altLang="de-DE" b="1" dirty="0" smtClean="0">
                <a:solidFill>
                  <a:srgbClr val="0D0D0D"/>
                </a:solidFill>
              </a:rPr>
              <a:t>Herne </a:t>
            </a:r>
            <a:r>
              <a:rPr lang="de-DE" altLang="de-DE" b="1" dirty="0" smtClean="0">
                <a:solidFill>
                  <a:srgbClr val="0D0D0D"/>
                </a:solidFill>
              </a:rPr>
              <a:t>Bay im Südosten Englands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de-DE" altLang="de-DE" sz="1500" dirty="0" smtClean="0">
              <a:solidFill>
                <a:srgbClr val="0D0D0D"/>
              </a:solidFill>
            </a:endParaRPr>
          </a:p>
        </p:txBody>
      </p:sp>
      <p:pic>
        <p:nvPicPr>
          <p:cNvPr id="6" name="Bild 4"/>
          <p:cNvPicPr>
            <a:picLocks noChangeAspect="1"/>
          </p:cNvPicPr>
          <p:nvPr/>
        </p:nvPicPr>
        <p:blipFill rotWithShape="1">
          <a:blip r:embed="rId3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 vor Ort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Öffentliche Verkehrsmittel muss die Gruppe nicht benutzen (Ausnahme evtl. London).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Der Reisebus begleitet die Gruppe täglich. Die Busfahrer sind langjährige Partner und England- bzw. ortskundig. </a:t>
            </a:r>
          </a:p>
          <a:p>
            <a:pPr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Alle Schüler werden am Morgen und am Abend von den Gastfamilien zum Meeting Point/Reisebus gebracht und abgeholt.</a:t>
            </a:r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solidFill>
                  <a:srgbClr val="005294"/>
                </a:solidFill>
              </a:rPr>
              <a:t>...bis bald in Südengland!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Bildplatzhalter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04856" cy="453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4"/>
          <p:cNvPicPr>
            <a:picLocks noChangeAspect="1"/>
          </p:cNvPicPr>
          <p:nvPr/>
        </p:nvPicPr>
        <p:blipFill rotWithShape="1">
          <a:blip r:embed="rId3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218</Words>
  <Application>Microsoft Office PowerPoint</Application>
  <PresentationFormat>Bildschirmpräsentation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Hyperion</vt:lpstr>
      <vt:lpstr>Bili-Reise unserer  8. Klassen</vt:lpstr>
      <vt:lpstr>Allgemeine Informationen </vt:lpstr>
      <vt:lpstr>Unterbringung in Gastfamilien </vt:lpstr>
      <vt:lpstr>Info Reiseziel: Südengland </vt:lpstr>
      <vt:lpstr>Mobilität vor Ort </vt:lpstr>
      <vt:lpstr>...bis bald in Südengland!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Englandreise 2018</dc:title>
  <dc:creator>IServ</dc:creator>
  <cp:lastModifiedBy>IServ</cp:lastModifiedBy>
  <cp:revision>7</cp:revision>
  <dcterms:created xsi:type="dcterms:W3CDTF">2018-02-05T16:54:49Z</dcterms:created>
  <dcterms:modified xsi:type="dcterms:W3CDTF">2018-09-13T15:34:24Z</dcterms:modified>
</cp:coreProperties>
</file>