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2AAC72-AE2A-45AC-BF9F-3554FB19ECB2}" type="datetimeFigureOut">
              <a:rPr lang="de-DE" smtClean="0"/>
              <a:pPr/>
              <a:t>29.11.2021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98F16E-59F2-4BDE-8161-FD640391B701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Englandreise unserer </a:t>
            </a:r>
            <a:br>
              <a:rPr lang="de-DE" dirty="0" smtClean="0"/>
            </a:br>
            <a:r>
              <a:rPr lang="de-DE" dirty="0" smtClean="0"/>
              <a:t>8. Klassen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Informationen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2400" dirty="0" smtClean="0">
                <a:solidFill>
                  <a:srgbClr val="0D0D0D"/>
                </a:solidFill>
              </a:rPr>
              <a:t> SET in Deutschland führender Veranstalter von Klassenfahrten nach England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altLang="de-DE" sz="2400" dirty="0" smtClean="0">
                <a:solidFill>
                  <a:srgbClr val="0D0D0D"/>
                </a:solidFill>
              </a:rPr>
              <a:t> Hochwertige Partner in Deutschland und England (Busunternehmen, Unterkünfte &amp; Family Organizer, Programm)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 dirty="0" smtClean="0"/>
              <a:t> Fahrt in modernen Reisebussen (alleinige Busnutzung) ab/bis Schule, Fahrertausch in Westdeutschland  </a:t>
            </a:r>
          </a:p>
          <a:p>
            <a:r>
              <a:rPr lang="de-DE" sz="2400" dirty="0" smtClean="0"/>
              <a:t>Fährüberfahrt Calais-Dover-Calais </a:t>
            </a:r>
          </a:p>
          <a:p>
            <a:r>
              <a:rPr lang="de-DE" sz="2400" dirty="0" smtClean="0"/>
              <a:t>Übernachtungen inkl. Vollpension in englischen Gastfamilien </a:t>
            </a:r>
          </a:p>
          <a:p>
            <a:r>
              <a:rPr lang="de-DE" sz="2400" dirty="0" smtClean="0"/>
              <a:t>Tagesausflüge dank Bus vor Ort gut und flexibel zu organisieren </a:t>
            </a:r>
            <a:endParaRPr lang="de-DE" sz="2400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Unterbringung in Gastfamilien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Auswahl der Gastfamilien und regelmäßige Kontrolle durch SET Family Organizer vor Ort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Berücksichtigung vorab genannter Allergien, Krankheiten, besondere Essensvorschriften etc.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Unterbringung in 2er / 3er Gruppen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Ab ca. 18.30 Uhr sind die Kinder i.d.R. in den Familien (Ausgangszeiten bis einschließlich 14 Jahre sind vom Veranstalter im Grunde nicht vorgesehen)</a:t>
            </a:r>
          </a:p>
          <a:p>
            <a:pPr marL="180000" indent="-180000">
              <a:lnSpc>
                <a:spcPct val="120000"/>
              </a:lnSpc>
              <a:defRPr/>
            </a:pPr>
            <a:r>
              <a:rPr lang="de-DE" altLang="de-DE" dirty="0" smtClean="0">
                <a:solidFill>
                  <a:srgbClr val="0D0D0D"/>
                </a:solidFill>
                <a:latin typeface="Arial" charset="0"/>
                <a:ea typeface="MS PGothic" charset="-128"/>
                <a:cs typeface="Arial" charset="0"/>
              </a:rPr>
              <a:t>Bei Problemen: Ständiger Kontakt zum Family Organizer vor Ort (SET)</a:t>
            </a:r>
          </a:p>
          <a:p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 Reiseziele: England </a:t>
            </a:r>
            <a:endParaRPr lang="de-DE" dirty="0"/>
          </a:p>
        </p:txBody>
      </p:sp>
      <p:pic>
        <p:nvPicPr>
          <p:cNvPr id="4" name="Bildplatzhalter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2276872"/>
            <a:ext cx="5952000" cy="4077714"/>
          </a:xfrm>
        </p:spPr>
      </p:pic>
      <p:sp>
        <p:nvSpPr>
          <p:cNvPr id="5" name="Rechteck 4"/>
          <p:cNvSpPr/>
          <p:nvPr/>
        </p:nvSpPr>
        <p:spPr>
          <a:xfrm>
            <a:off x="467544" y="1916832"/>
            <a:ext cx="4572000" cy="15004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endParaRPr lang="de-DE" altLang="de-DE" b="1" dirty="0">
              <a:solidFill>
                <a:srgbClr val="0D0D0D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altLang="de-DE" b="1" dirty="0" smtClean="0">
                <a:solidFill>
                  <a:srgbClr val="0D0D0D"/>
                </a:solidFill>
              </a:rPr>
              <a:t>Südküste England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altLang="de-DE" b="1" dirty="0" smtClean="0">
                <a:solidFill>
                  <a:srgbClr val="0D0D0D"/>
                </a:solidFill>
              </a:rPr>
              <a:t>Oxford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de-DE" altLang="de-DE" sz="1500" dirty="0" smtClean="0">
              <a:solidFill>
                <a:srgbClr val="0D0D0D"/>
              </a:solidFill>
            </a:endParaRPr>
          </a:p>
        </p:txBody>
      </p:sp>
      <p:pic>
        <p:nvPicPr>
          <p:cNvPr id="6" name="Bild 4"/>
          <p:cNvPicPr>
            <a:picLocks noChangeAspect="1"/>
          </p:cNvPicPr>
          <p:nvPr/>
        </p:nvPicPr>
        <p:blipFill rotWithShape="1">
          <a:blip r:embed="rId3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Mobilität vor Ort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Öffentliche Verkehrsmittel muss die Gruppe nicht benutzen (Ausnahme evtl. London).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Der Reisebus begleitet die Gruppe täglich. Die Busfahrer sind langjährige Partner und außerordentlich ortskundig. </a:t>
            </a:r>
          </a:p>
          <a:p>
            <a:pPr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Alle Schüler werden morgens und abends von den Gastfamilien zum Meeting Point/Reisebus gebracht bzw. abgeholt.</a:t>
            </a:r>
            <a:endParaRPr lang="de-DE" dirty="0"/>
          </a:p>
        </p:txBody>
      </p:sp>
      <p:pic>
        <p:nvPicPr>
          <p:cNvPr id="4" name="Bild 4"/>
          <p:cNvPicPr>
            <a:picLocks noChangeAspect="1"/>
          </p:cNvPicPr>
          <p:nvPr/>
        </p:nvPicPr>
        <p:blipFill rotWithShape="1">
          <a:blip r:embed="rId2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de-DE" sz="2700" dirty="0" smtClean="0">
                <a:solidFill>
                  <a:srgbClr val="005294"/>
                </a:solidFill>
              </a:rPr>
              <a:t>Details </a:t>
            </a:r>
            <a:r>
              <a:rPr lang="de-DE" altLang="de-DE" sz="2700" dirty="0" err="1" smtClean="0">
                <a:solidFill>
                  <a:srgbClr val="005294"/>
                </a:solidFill>
              </a:rPr>
              <a:t>to</a:t>
            </a:r>
            <a:r>
              <a:rPr lang="de-DE" altLang="de-DE" sz="2700" dirty="0" smtClean="0">
                <a:solidFill>
                  <a:srgbClr val="005294"/>
                </a:solidFill>
              </a:rPr>
              <a:t> follow. </a:t>
            </a:r>
            <a:r>
              <a:rPr lang="de-DE" altLang="de-DE" sz="2700" dirty="0" err="1" smtClean="0">
                <a:solidFill>
                  <a:srgbClr val="005294"/>
                </a:solidFill>
              </a:rPr>
              <a:t>We‘ll</a:t>
            </a:r>
            <a:r>
              <a:rPr lang="de-DE" altLang="de-DE" sz="2700" dirty="0" smtClean="0">
                <a:solidFill>
                  <a:srgbClr val="005294"/>
                </a:solidFill>
              </a:rPr>
              <a:t> </a:t>
            </a:r>
            <a:r>
              <a:rPr lang="de-DE" altLang="de-DE" sz="2700" dirty="0" err="1" smtClean="0">
                <a:solidFill>
                  <a:srgbClr val="005294"/>
                </a:solidFill>
              </a:rPr>
              <a:t>keep</a:t>
            </a:r>
            <a:r>
              <a:rPr lang="de-DE" altLang="de-DE" sz="2700" dirty="0" smtClean="0">
                <a:solidFill>
                  <a:srgbClr val="005294"/>
                </a:solidFill>
              </a:rPr>
              <a:t> </a:t>
            </a:r>
            <a:r>
              <a:rPr lang="de-DE" altLang="de-DE" sz="2700" dirty="0" err="1" smtClean="0">
                <a:solidFill>
                  <a:srgbClr val="005294"/>
                </a:solidFill>
              </a:rPr>
              <a:t>you</a:t>
            </a:r>
            <a:r>
              <a:rPr lang="de-DE" altLang="de-DE" sz="2700" dirty="0" smtClean="0">
                <a:solidFill>
                  <a:srgbClr val="005294"/>
                </a:solidFill>
              </a:rPr>
              <a:t> </a:t>
            </a:r>
            <a:r>
              <a:rPr lang="de-DE" altLang="de-DE" sz="2700" dirty="0" err="1" smtClean="0">
                <a:solidFill>
                  <a:srgbClr val="005294"/>
                </a:solidFill>
              </a:rPr>
              <a:t>posted</a:t>
            </a:r>
            <a:r>
              <a:rPr lang="de-DE" altLang="de-DE" sz="2700" dirty="0" smtClean="0">
                <a:solidFill>
                  <a:srgbClr val="005294"/>
                </a:solidFill>
              </a:rPr>
              <a:t>… 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Bildplatzhalter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572" y="1935480"/>
            <a:ext cx="7704856" cy="453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Bild 4"/>
          <p:cNvPicPr>
            <a:picLocks noChangeAspect="1"/>
          </p:cNvPicPr>
          <p:nvPr/>
        </p:nvPicPr>
        <p:blipFill rotWithShape="1">
          <a:blip r:embed="rId3" cstate="print"/>
          <a:srcRect l="3918" t="7594" r="4262" b="15401"/>
          <a:stretch/>
        </p:blipFill>
        <p:spPr>
          <a:xfrm>
            <a:off x="6156176" y="116632"/>
            <a:ext cx="2851485" cy="9625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207</Words>
  <Application>Microsoft Office PowerPoint</Application>
  <PresentationFormat>Bildschirmpräsentation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Constantia</vt:lpstr>
      <vt:lpstr>Wingdings 2</vt:lpstr>
      <vt:lpstr>Hyperion</vt:lpstr>
      <vt:lpstr>Englandreise unserer  8. Klassen </vt:lpstr>
      <vt:lpstr>Allgemeine Informationen </vt:lpstr>
      <vt:lpstr>Unterbringung in Gastfamilien </vt:lpstr>
      <vt:lpstr>Info Reiseziele: England </vt:lpstr>
      <vt:lpstr>Mobilität vor Ort </vt:lpstr>
      <vt:lpstr>Details to follow. We‘ll keep you posted…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Englandreise 2018</dc:title>
  <dc:creator>IServ</dc:creator>
  <cp:lastModifiedBy>Benjamin Köpp</cp:lastModifiedBy>
  <cp:revision>10</cp:revision>
  <dcterms:created xsi:type="dcterms:W3CDTF">2018-02-05T16:54:49Z</dcterms:created>
  <dcterms:modified xsi:type="dcterms:W3CDTF">2021-11-29T09:46:51Z</dcterms:modified>
</cp:coreProperties>
</file>